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301" r:id="rId2"/>
    <p:sldId id="303" r:id="rId3"/>
    <p:sldId id="304" r:id="rId4"/>
    <p:sldId id="385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420" r:id="rId20"/>
    <p:sldId id="421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5" r:id="rId37"/>
    <p:sldId id="339" r:id="rId38"/>
    <p:sldId id="334" r:id="rId39"/>
    <p:sldId id="422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exend Deca" pitchFamily="2" charset="77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2B3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14C06-38BB-4A42-BE0A-AC698649DFCB}">
  <a:tblStyle styleId="{28714C06-38BB-4A42-BE0A-AC698649DF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819C40-AFEB-4EFE-8A8C-DA0982023F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921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09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006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8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23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18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73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86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60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1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1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313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0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89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395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604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11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014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378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603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049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81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56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143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74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46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87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586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0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4963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570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50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29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002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591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34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7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38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49"/>
            <a:ext cx="5456568" cy="33973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en-US" b="1" dirty="0"/>
              <a:t>Firebase</a:t>
            </a:r>
            <a:r>
              <a:rPr lang="en-US" dirty="0"/>
              <a:t> is a Backend-as-a-Service (Baas). It provides developers with a variety of tools and services to help them develop quality apps, grow their user base, and earn profit. It is built on Google's infrastructure. Firebase is categorized as a NoSQL database program, which stores data in JSON-like documents.</a:t>
            </a:r>
            <a:endParaRPr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" name="Google Shape;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693" y="1994699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16" y="106337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r="25090"/>
          <a:stretch/>
        </p:blipFill>
        <p:spPr>
          <a:xfrm>
            <a:off x="3439391" y="924790"/>
            <a:ext cx="4873336" cy="326396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Firebase Project.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4895044" y="378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93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4" r="34575" b="1758"/>
          <a:stretch/>
        </p:blipFill>
        <p:spPr>
          <a:xfrm>
            <a:off x="3314856" y="810491"/>
            <a:ext cx="4945917" cy="342900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Create a Firebase Project.</a:t>
            </a:r>
          </a:p>
          <a:p>
            <a:pPr marL="0" lvl="0" indent="0">
              <a:buNone/>
            </a:pPr>
            <a:endParaRPr lang="en-US" sz="18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" name="Google Shape;9463;p62"/>
          <p:cNvSpPr/>
          <p:nvPr/>
        </p:nvSpPr>
        <p:spPr>
          <a:xfrm>
            <a:off x="7510425" y="36167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02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3" r="29499"/>
          <a:stretch/>
        </p:blipFill>
        <p:spPr>
          <a:xfrm>
            <a:off x="3471543" y="872835"/>
            <a:ext cx="4799622" cy="3378483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Accept the Google Analytics terms to continue creating t</a:t>
            </a:r>
            <a:r>
              <a:rPr lang="en-US" sz="1800" dirty="0"/>
              <a:t>he</a:t>
            </a:r>
            <a:r>
              <a:rPr lang="en" sz="1800" dirty="0"/>
              <a:t> project.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353109" y="362151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0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15361" r="34773" b="20365"/>
          <a:stretch/>
        </p:blipFill>
        <p:spPr>
          <a:xfrm>
            <a:off x="3356264" y="789709"/>
            <a:ext cx="4925291" cy="330431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latin typeface="Lexend Deca"/>
                <a:ea typeface="Lexend Deca"/>
                <a:cs typeface="Lexend Deca"/>
                <a:sym typeface="Lexend Deca"/>
              </a:rPr>
              <a:t>Click continue</a:t>
            </a:r>
          </a:p>
        </p:txBody>
      </p:sp>
      <p:sp>
        <p:nvSpPr>
          <p:cNvPr id="11" name="Google Shape;9463;p62"/>
          <p:cNvSpPr/>
          <p:nvPr/>
        </p:nvSpPr>
        <p:spPr>
          <a:xfrm>
            <a:off x="6006090" y="354599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23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4442" r="17917" b="4714"/>
          <a:stretch/>
        </p:blipFill>
        <p:spPr>
          <a:xfrm>
            <a:off x="3293918" y="831273"/>
            <a:ext cx="4998028" cy="333548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Connect Android App to Firebase.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6220257" y="349711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30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t="14933" r="23381" b="22815"/>
          <a:stretch/>
        </p:blipFill>
        <p:spPr>
          <a:xfrm>
            <a:off x="3325091" y="904009"/>
            <a:ext cx="4935682" cy="320040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After Android Studio project and Firebase  is successfully connected go back to Android Studio.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01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9" t="5432" b="31507"/>
          <a:stretch/>
        </p:blipFill>
        <p:spPr>
          <a:xfrm>
            <a:off x="3366655" y="872836"/>
            <a:ext cx="4842734" cy="324196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Add the Realtime SDK to your app.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6802502" y="339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5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4708" r="1391" b="8289"/>
          <a:stretch/>
        </p:blipFill>
        <p:spPr>
          <a:xfrm>
            <a:off x="3387436" y="862444"/>
            <a:ext cx="4904509" cy="328352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Accept changes and then it will sync dependecies of Realtime Database to your App.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5748250" y="29430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84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1" t="12305" b="23826"/>
          <a:stretch/>
        </p:blipFill>
        <p:spPr>
          <a:xfrm>
            <a:off x="3356263" y="862445"/>
            <a:ext cx="4883727" cy="3283528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After connecting the app to Firebase and adding Realtime Database depencies into you app, open the Firebase Project.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07742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6615" r="3292" b="7181"/>
          <a:stretch/>
        </p:blipFill>
        <p:spPr>
          <a:xfrm>
            <a:off x="3401961" y="953729"/>
            <a:ext cx="4866968" cy="3156155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>
              <a:buNone/>
            </a:pPr>
            <a:r>
              <a:rPr lang="en-US" sz="2800" dirty="0"/>
              <a:t>Add Dependencies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As the app go through, this are the gradle build you need. First add multiDexEnabled true under defaulConfig.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353109" y="25718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35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  to Firebase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Insert, Search, Edit and Delete Data from AS to Firebase Realtime Database</a:t>
            </a:r>
            <a:endParaRPr dirty="0"/>
          </a:p>
        </p:txBody>
      </p:sp>
      <p:pic>
        <p:nvPicPr>
          <p:cNvPr id="8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17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6615" r="3292" b="7181"/>
          <a:stretch/>
        </p:blipFill>
        <p:spPr>
          <a:xfrm>
            <a:off x="3401961" y="953729"/>
            <a:ext cx="4866968" cy="3156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9" t="3621" r="8325" b="10869"/>
          <a:stretch/>
        </p:blipFill>
        <p:spPr>
          <a:xfrm>
            <a:off x="3362632" y="855407"/>
            <a:ext cx="4906298" cy="3333136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These are the dependencies used in this app.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353109" y="25718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29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8" r="32133" b="7203"/>
          <a:stretch/>
        </p:blipFill>
        <p:spPr>
          <a:xfrm>
            <a:off x="3433510" y="914400"/>
            <a:ext cx="4827264" cy="324196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Open the Realtime Database in Firebase project.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4423096" y="23041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03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 r="25421"/>
          <a:stretch/>
        </p:blipFill>
        <p:spPr>
          <a:xfrm>
            <a:off x="3460174" y="831273"/>
            <a:ext cx="4852554" cy="3294568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Create Database.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5643895" y="23406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7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13372" r="14319" b="4297"/>
          <a:stretch/>
        </p:blipFill>
        <p:spPr>
          <a:xfrm>
            <a:off x="3413760" y="894081"/>
            <a:ext cx="4856480" cy="316992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Set up the Database.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657909" y="349711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7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0" t="16624" r="13928" b="3324"/>
          <a:stretch/>
        </p:blipFill>
        <p:spPr>
          <a:xfrm>
            <a:off x="3401961" y="914400"/>
            <a:ext cx="4896466" cy="326431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This panel is where the data will be written.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8545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t="16725" r="18163" b="4956"/>
          <a:stretch/>
        </p:blipFill>
        <p:spPr>
          <a:xfrm>
            <a:off x="3423920" y="883920"/>
            <a:ext cx="4866640" cy="341376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Select the Rules option and edit the rules.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31993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1" t="16992" r="12214"/>
          <a:stretch/>
        </p:blipFill>
        <p:spPr>
          <a:xfrm>
            <a:off x="3401961" y="934065"/>
            <a:ext cx="4906298" cy="326712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Set the read and write to </a:t>
            </a:r>
            <a:r>
              <a:rPr lang="en" sz="1800" dirty="0">
                <a:solidFill>
                  <a:srgbClr val="FFC000"/>
                </a:solidFill>
              </a:rPr>
              <a:t>true</a:t>
            </a:r>
            <a:r>
              <a:rPr lang="en" sz="1800" dirty="0">
                <a:solidFill>
                  <a:schemeClr val="bg1"/>
                </a:solidFill>
              </a:rPr>
              <a:t>. This will allow your app to read and write data to Realtime Database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5288095" y="22127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9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r="19747"/>
          <a:stretch/>
        </p:blipFill>
        <p:spPr>
          <a:xfrm>
            <a:off x="3403731" y="894734"/>
            <a:ext cx="4875030" cy="3101195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Go to settings and download the </a:t>
            </a:r>
            <a:r>
              <a:rPr lang="en" sz="1800" dirty="0">
                <a:solidFill>
                  <a:srgbClr val="FFC000"/>
                </a:solidFill>
              </a:rPr>
              <a:t>google-services.json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795561" y="21171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938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17224" r="21919"/>
          <a:stretch/>
        </p:blipFill>
        <p:spPr>
          <a:xfrm>
            <a:off x="3401961" y="943897"/>
            <a:ext cx="4837471" cy="325729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Replace the existing .json file in your app file directory AndroidStudioProjects/Sample/app to update the changes you make in Firebase.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549754" y="190087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29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/>
          <a:stretch/>
        </p:blipFill>
        <p:spPr>
          <a:xfrm>
            <a:off x="3401961" y="854931"/>
            <a:ext cx="4911336" cy="329916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latin typeface="Lexend Deca"/>
                <a:ea typeface="Lexend Deca"/>
                <a:cs typeface="Lexend Deca"/>
                <a:sym typeface="Lexend Deca"/>
              </a:rPr>
              <a:t>Make an Insert Function</a:t>
            </a:r>
            <a:endParaRPr sz="28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XML Layout or App Design, add three EditText Views and one Button.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9363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to complete the app: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17523"/>
            <a:ext cx="6479011" cy="31967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Create an Android Studio Project</a:t>
            </a:r>
            <a:endParaRPr dirty="0"/>
          </a:p>
          <a:p>
            <a:pPr marL="533400" lvl="0" indent="-457200">
              <a:buFont typeface="+mj-lt"/>
              <a:buAutoNum type="arabicPeriod"/>
            </a:pPr>
            <a:r>
              <a:rPr lang="en-US" dirty="0"/>
              <a:t>Connect Android Studio Project to Firebase</a:t>
            </a:r>
          </a:p>
          <a:p>
            <a:pPr marL="533400" lvl="0" indent="-457200">
              <a:buFont typeface="+mj-lt"/>
              <a:buAutoNum type="arabicPeriod"/>
            </a:pPr>
            <a:r>
              <a:rPr lang="en-US" dirty="0"/>
              <a:t>Add Dependencies </a:t>
            </a:r>
          </a:p>
          <a:p>
            <a:pPr marL="533400" lvl="0" indent="-457200">
              <a:buFont typeface="+mj-lt"/>
              <a:buAutoNum type="arabicPeriod"/>
            </a:pPr>
            <a:r>
              <a:rPr lang="en-US" dirty="0"/>
              <a:t>Make an Insert Function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Make a Search Function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Make an Edit and Delete Function</a:t>
            </a:r>
          </a:p>
          <a:p>
            <a:pPr marL="5334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Run to Virtual or Hardware Device</a:t>
            </a:r>
          </a:p>
          <a:p>
            <a:pPr marL="5334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Use the App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08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5173"/>
          <a:stretch/>
        </p:blipFill>
        <p:spPr>
          <a:xfrm>
            <a:off x="3382297" y="924232"/>
            <a:ext cx="4931000" cy="334288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Give Id to EditText Views and Button (ex. name, year, number, save).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5953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 t="4541" r="24530" b="31389"/>
          <a:stretch/>
        </p:blipFill>
        <p:spPr>
          <a:xfrm>
            <a:off x="3401961" y="845574"/>
            <a:ext cx="4847304" cy="3293807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Java, identify the variables.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5523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272416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3" t="5689" r="24086" b="31963"/>
          <a:stretch/>
        </p:blipFill>
        <p:spPr>
          <a:xfrm>
            <a:off x="3392129" y="914400"/>
            <a:ext cx="4886632" cy="3205316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Using findViewById syntax, distribute the  views from the layout to the variables.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3233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0" t="31996" r="23971" b="6573"/>
          <a:stretch/>
        </p:blipFill>
        <p:spPr>
          <a:xfrm>
            <a:off x="3352800" y="865238"/>
            <a:ext cx="4927600" cy="315812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M</a:t>
            </a:r>
            <a:r>
              <a:rPr lang="en" sz="1800" dirty="0"/>
              <a:t>ake a Private Void for inserting data.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6846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1" t="35741" r="24306"/>
          <a:stretch/>
        </p:blipFill>
        <p:spPr>
          <a:xfrm>
            <a:off x="3411794" y="963561"/>
            <a:ext cx="4837471" cy="330355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Using HashMap method, the app can map or write data from your app to Realtime Database.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3928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t="20708" r="12997"/>
          <a:stretch/>
        </p:blipFill>
        <p:spPr>
          <a:xfrm>
            <a:off x="3401960" y="894735"/>
            <a:ext cx="4847305" cy="337238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Add OnSucess and OnFailure Listener as your callback in your codes.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9712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3" t="10469" r="24193" b="26800"/>
          <a:stretch/>
        </p:blipFill>
        <p:spPr>
          <a:xfrm>
            <a:off x="3382297" y="894735"/>
            <a:ext cx="4876800" cy="322498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Use setOnClickListener method to your button and insert the void of saving data to Database inside.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50701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latin typeface="Lexend Deca"/>
                <a:ea typeface="Lexend Deca"/>
                <a:cs typeface="Lexend Deca"/>
                <a:sym typeface="Lexend Deca"/>
              </a:rPr>
              <a:t>Device Setup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If using a real mobile as a device, turn on the Developer options, USB debugging and Install via USB. Connect the phone using USB cable to the computer.</a:t>
            </a:r>
            <a:endParaRPr sz="1800" dirty="0"/>
          </a:p>
        </p:txBody>
      </p:sp>
      <p:sp>
        <p:nvSpPr>
          <p:cNvPr id="315" name="Google Shape;315;p32"/>
          <p:cNvSpPr/>
          <p:nvPr/>
        </p:nvSpPr>
        <p:spPr>
          <a:xfrm>
            <a:off x="5311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18"/>
          <a:stretch/>
        </p:blipFill>
        <p:spPr>
          <a:xfrm>
            <a:off x="5251925" y="768229"/>
            <a:ext cx="2086859" cy="3666120"/>
          </a:xfrm>
          <a:prstGeom prst="rect">
            <a:avLst/>
          </a:prstGeom>
        </p:spPr>
      </p:pic>
      <p:grpSp>
        <p:nvGrpSpPr>
          <p:cNvPr id="317" name="Google Shape;317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5986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t="1404" r="11765" b="44009"/>
          <a:stretch/>
        </p:blipFill>
        <p:spPr>
          <a:xfrm>
            <a:off x="3372465" y="865238"/>
            <a:ext cx="4847304" cy="322498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Select a device available (Hardware Device or Virtual Device).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6311697" y="14780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894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Untitled 2_144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0434" y="1106212"/>
            <a:ext cx="5889844" cy="3313037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832549" y="905050"/>
            <a:ext cx="7587227" cy="369925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345;p34"/>
          <p:cNvSpPr txBox="1">
            <a:spLocks/>
          </p:cNvSpPr>
          <p:nvPr/>
        </p:nvSpPr>
        <p:spPr>
          <a:xfrm>
            <a:off x="2185808" y="0"/>
            <a:ext cx="4866659" cy="9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76200" indent="0" algn="ctr">
              <a:buSzPts val="2400"/>
              <a:buFont typeface="Muli"/>
              <a:buNone/>
            </a:pPr>
            <a:r>
              <a:rPr lang="en-US" sz="2800" dirty="0"/>
              <a:t>AS Insert Data to Firebase</a:t>
            </a:r>
          </a:p>
        </p:txBody>
      </p:sp>
    </p:spTree>
    <p:extLst>
      <p:ext uri="{BB962C8B-B14F-4D97-AF65-F5344CB8AC3E}">
        <p14:creationId xmlns:p14="http://schemas.microsoft.com/office/powerpoint/2010/main" val="27932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06" y="1096332"/>
            <a:ext cx="5935607" cy="333715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832549" y="905050"/>
            <a:ext cx="7587227" cy="369925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345;p34"/>
          <p:cNvSpPr txBox="1">
            <a:spLocks/>
          </p:cNvSpPr>
          <p:nvPr/>
        </p:nvSpPr>
        <p:spPr>
          <a:xfrm>
            <a:off x="2930322" y="-167911"/>
            <a:ext cx="3391683" cy="154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76200" indent="0">
              <a:buSzPts val="2400"/>
              <a:buFont typeface="Muli"/>
              <a:buNone/>
            </a:pPr>
            <a:r>
              <a:rPr lang="en-US" sz="2800" dirty="0"/>
              <a:t>Basic Parts of AS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423825" y="1582215"/>
            <a:ext cx="260567" cy="502224"/>
          </a:xfrm>
          <a:prstGeom prst="lef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1423825" y="2229872"/>
            <a:ext cx="260567" cy="424838"/>
          </a:xfrm>
          <a:prstGeom prst="lef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079065" y="2625260"/>
            <a:ext cx="269684" cy="432572"/>
          </a:xfrm>
          <a:prstGeom prst="righ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469461" y="3243743"/>
            <a:ext cx="260567" cy="255070"/>
          </a:xfrm>
          <a:prstGeom prst="righ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3730028" y="2258286"/>
            <a:ext cx="291673" cy="260307"/>
          </a:xfrm>
          <a:prstGeom prst="righ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345;p34"/>
          <p:cNvSpPr txBox="1">
            <a:spLocks/>
          </p:cNvSpPr>
          <p:nvPr/>
        </p:nvSpPr>
        <p:spPr>
          <a:xfrm>
            <a:off x="248439" y="1277661"/>
            <a:ext cx="1268962" cy="55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This is the folder in your project where you will be storing all of the source code files written in Java programming language</a:t>
            </a:r>
          </a:p>
        </p:txBody>
      </p:sp>
      <p:sp>
        <p:nvSpPr>
          <p:cNvPr id="27" name="Google Shape;345;p34"/>
          <p:cNvSpPr txBox="1">
            <a:spLocks/>
          </p:cNvSpPr>
          <p:nvPr/>
        </p:nvSpPr>
        <p:spPr>
          <a:xfrm>
            <a:off x="248439" y="2483344"/>
            <a:ext cx="1175386" cy="57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This is the folder in your project where you separate and sort the resources of your application (ex. xml layout)</a:t>
            </a: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1196605" y="2908183"/>
            <a:ext cx="710855" cy="67679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Google Shape;345;p34"/>
          <p:cNvSpPr txBox="1">
            <a:spLocks/>
          </p:cNvSpPr>
          <p:nvPr/>
        </p:nvSpPr>
        <p:spPr>
          <a:xfrm>
            <a:off x="229993" y="3584978"/>
            <a:ext cx="948167" cy="66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This is where dependencies and </a:t>
            </a:r>
            <a:r>
              <a:rPr lang="en-US" sz="1000" dirty="0" err="1">
                <a:solidFill>
                  <a:schemeClr val="bg1"/>
                </a:solidFill>
              </a:rPr>
              <a:t>gradle</a:t>
            </a:r>
            <a:r>
              <a:rPr lang="en-US" sz="1000" dirty="0">
                <a:solidFill>
                  <a:schemeClr val="bg1"/>
                </a:solidFill>
              </a:rPr>
              <a:t> build system takes place</a:t>
            </a:r>
          </a:p>
        </p:txBody>
      </p:sp>
      <p:sp>
        <p:nvSpPr>
          <p:cNvPr id="39" name="Google Shape;345;p34"/>
          <p:cNvSpPr txBox="1">
            <a:spLocks/>
          </p:cNvSpPr>
          <p:nvPr/>
        </p:nvSpPr>
        <p:spPr>
          <a:xfrm>
            <a:off x="5432551" y="2494711"/>
            <a:ext cx="1269572" cy="6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Here, you're telling your Activity to load the activity_main.xml layout resource file</a:t>
            </a:r>
          </a:p>
        </p:txBody>
      </p:sp>
      <p:sp>
        <p:nvSpPr>
          <p:cNvPr id="42" name="Google Shape;345;p34"/>
          <p:cNvSpPr txBox="1">
            <a:spLocks/>
          </p:cNvSpPr>
          <p:nvPr/>
        </p:nvSpPr>
        <p:spPr>
          <a:xfrm>
            <a:off x="4084797" y="2067097"/>
            <a:ext cx="1269572" cy="6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This is where you define variables</a:t>
            </a:r>
          </a:p>
        </p:txBody>
      </p:sp>
      <p:sp>
        <p:nvSpPr>
          <p:cNvPr id="43" name="Google Shape;345;p34"/>
          <p:cNvSpPr txBox="1">
            <a:spLocks/>
          </p:cNvSpPr>
          <p:nvPr/>
        </p:nvSpPr>
        <p:spPr>
          <a:xfrm>
            <a:off x="3809493" y="3094427"/>
            <a:ext cx="1269572" cy="6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This is where Voids, Class, </a:t>
            </a:r>
            <a:r>
              <a:rPr lang="en-US" sz="1000" dirty="0" err="1">
                <a:solidFill>
                  <a:schemeClr val="bg1"/>
                </a:solidFill>
              </a:rPr>
              <a:t>OnCreate</a:t>
            </a:r>
            <a:r>
              <a:rPr lang="en-US" sz="1000" dirty="0">
                <a:solidFill>
                  <a:schemeClr val="bg1"/>
                </a:solidFill>
              </a:rPr>
              <a:t> and etc. takes place</a:t>
            </a:r>
          </a:p>
        </p:txBody>
      </p:sp>
    </p:spTree>
    <p:extLst>
      <p:ext uri="{BB962C8B-B14F-4D97-AF65-F5344CB8AC3E}">
        <p14:creationId xmlns:p14="http://schemas.microsoft.com/office/powerpoint/2010/main" val="74160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t="3421" r="11395" b="10078"/>
          <a:stretch/>
        </p:blipFill>
        <p:spPr>
          <a:xfrm>
            <a:off x="3335481" y="862445"/>
            <a:ext cx="4987637" cy="321079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>
              <a:buSzPts val="2400"/>
              <a:buNone/>
            </a:pPr>
            <a:r>
              <a:rPr lang="en-US" sz="2800" dirty="0"/>
              <a:t>Create an Android Studio Project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Choose empty activity as a starting app.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353109" y="25718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1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7" t="3366" r="11840" b="8719"/>
          <a:stretch/>
        </p:blipFill>
        <p:spPr>
          <a:xfrm>
            <a:off x="3377045" y="904010"/>
            <a:ext cx="4904510" cy="3179618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Select Android 4.3 (Jelly Bean) as Minimun SDK and Java as programming language.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7707071" y="38093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4" r="35296" b="41699"/>
          <a:stretch/>
        </p:blipFill>
        <p:spPr>
          <a:xfrm>
            <a:off x="3367143" y="964600"/>
            <a:ext cx="4927003" cy="313406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Select the Firebase in Tools panel.</a:t>
            </a:r>
            <a:endParaRPr sz="1800" dirty="0"/>
          </a:p>
        </p:txBody>
      </p:sp>
      <p:sp>
        <p:nvSpPr>
          <p:cNvPr id="15" name="Google Shape;9463;p62"/>
          <p:cNvSpPr/>
          <p:nvPr/>
        </p:nvSpPr>
        <p:spPr>
          <a:xfrm>
            <a:off x="5524309" y="31350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33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0" t="21768" b="8623"/>
          <a:stretch/>
        </p:blipFill>
        <p:spPr>
          <a:xfrm>
            <a:off x="3388659" y="892885"/>
            <a:ext cx="4830184" cy="3216536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Select Realtime Database in Firebase Assistant Panel.</a:t>
            </a:r>
            <a:endParaRPr sz="1800" dirty="0"/>
          </a:p>
        </p:txBody>
      </p:sp>
      <p:sp>
        <p:nvSpPr>
          <p:cNvPr id="12" name="Google Shape;9463;p62"/>
          <p:cNvSpPr/>
          <p:nvPr/>
        </p:nvSpPr>
        <p:spPr>
          <a:xfrm>
            <a:off x="6537031" y="26631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95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7" t="16978" b="19354"/>
          <a:stretch/>
        </p:blipFill>
        <p:spPr>
          <a:xfrm>
            <a:off x="3408217" y="872836"/>
            <a:ext cx="4905079" cy="3273137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>
              <a:buNone/>
            </a:pPr>
            <a:r>
              <a:rPr lang="en-US" sz="2800" dirty="0">
                <a:latin typeface="Lexend Deca" panose="020B0604020202020204" charset="0"/>
              </a:rPr>
              <a:t>Connect Android Studio Project to Firebase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Select Connect to Firebase and then </a:t>
            </a:r>
            <a:r>
              <a:rPr lang="en-US" sz="1800" dirty="0"/>
              <a:t>i</a:t>
            </a:r>
            <a:r>
              <a:rPr lang="en" sz="1800" dirty="0"/>
              <a:t>t will open the default browser.</a:t>
            </a:r>
            <a:endParaRPr sz="1800" dirty="0"/>
          </a:p>
        </p:txBody>
      </p:sp>
      <p:sp>
        <p:nvSpPr>
          <p:cNvPr id="11" name="Google Shape;9463;p62"/>
          <p:cNvSpPr/>
          <p:nvPr/>
        </p:nvSpPr>
        <p:spPr>
          <a:xfrm>
            <a:off x="6091136" y="22127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8095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828</Words>
  <Application>Microsoft Macintosh PowerPoint</Application>
  <PresentationFormat>On-screen Show (16:9)</PresentationFormat>
  <Paragraphs>133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Muli</vt:lpstr>
      <vt:lpstr>Lexend Deca</vt:lpstr>
      <vt:lpstr>Arial</vt:lpstr>
      <vt:lpstr>Calibri</vt:lpstr>
      <vt:lpstr>Aliena template</vt:lpstr>
      <vt:lpstr>Firebase</vt:lpstr>
      <vt:lpstr>1. Android Studio  to Firebase</vt:lpstr>
      <vt:lpstr>Steps to complete the app: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 to Firebase and MySql</dc:title>
  <dc:creator>Maco Magsael</dc:creator>
  <cp:lastModifiedBy>Jefferson A. Costales</cp:lastModifiedBy>
  <cp:revision>102</cp:revision>
  <dcterms:modified xsi:type="dcterms:W3CDTF">2023-09-04T14:41:59Z</dcterms:modified>
</cp:coreProperties>
</file>